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56" r:id="rId3"/>
    <p:sldId id="266" r:id="rId4"/>
    <p:sldId id="259" r:id="rId5"/>
    <p:sldId id="257" r:id="rId6"/>
    <p:sldId id="264" r:id="rId7"/>
    <p:sldId id="260" r:id="rId8"/>
    <p:sldId id="258" r:id="rId9"/>
    <p:sldId id="261" r:id="rId10"/>
    <p:sldId id="263" r:id="rId11"/>
    <p:sldId id="265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rturo Diaz" userId="e281d0186e71ee5d" providerId="LiveId" clId="{8EA24598-98B4-4704-9772-BA3119AB308F}"/>
    <pc:docChg chg="modSld sldOrd">
      <pc:chgData name="Arturo Diaz" userId="e281d0186e71ee5d" providerId="LiveId" clId="{8EA24598-98B4-4704-9772-BA3119AB308F}" dt="2026-09-28T19:08:16.809" v="5"/>
      <pc:docMkLst>
        <pc:docMk/>
      </pc:docMkLst>
      <pc:sldChg chg="ord">
        <pc:chgData name="Arturo Diaz" userId="e281d0186e71ee5d" providerId="LiveId" clId="{8EA24598-98B4-4704-9772-BA3119AB308F}" dt="2026-09-28T19:08:08.746" v="1"/>
        <pc:sldMkLst>
          <pc:docMk/>
          <pc:sldMk cId="2894015571" sldId="262"/>
        </pc:sldMkLst>
      </pc:sldChg>
      <pc:sldChg chg="ord">
        <pc:chgData name="Arturo Diaz" userId="e281d0186e71ee5d" providerId="LiveId" clId="{8EA24598-98B4-4704-9772-BA3119AB308F}" dt="2026-09-28T19:08:16.809" v="5"/>
        <pc:sldMkLst>
          <pc:docMk/>
          <pc:sldMk cId="2082003189" sldId="264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3E7804-1C31-4E12-CA0F-F73A56D758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DFC790F-BAB3-6388-2FFF-7E71C2AD75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7A8093-5B61-6B15-4532-E30D593F7E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E31AD-C6EE-4AC2-A4C0-60FF779384CF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031DE1-2115-F05D-F61C-3C8D233B58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3EF4F2-CCE6-429A-5AD6-FB912D200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DD0EAA-4203-4D61-980E-5C24F93AB6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46029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DBC5F3-35AE-743E-EA4C-ADABA7108D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966DD5-0EE4-E859-5AC9-D6BE192C6B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C59FEA-1A35-0F2C-B815-4C89BD32C7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E31AD-C6EE-4AC2-A4C0-60FF779384CF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6A7A65-159E-0FB9-0774-68391CC78E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8BF15A-99EB-AF11-92E2-6DFFE01109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DD0EAA-4203-4D61-980E-5C24F93AB6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6517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59B993-5544-DE28-A127-8585D96777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D1BC8A-1C13-17CC-54DE-8BFAAFBC36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90BE8F-A1D9-7AE9-0580-D422D4F029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E31AD-C6EE-4AC2-A4C0-60FF779384CF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DF9ADD-BBBB-3E9D-8D19-984DD1D44E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67F0F9-63A6-3CE6-8D6B-C2E39FF228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DD0EAA-4203-4D61-980E-5C24F93AB6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91367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710AA9-A9B8-2B99-8BAF-CF800415E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9D2945-27D7-AEDD-B55B-4D3B28FC1F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24481E7-D859-1C9D-4488-D57C0C3BC8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95933C-0C1E-20C9-438B-1B5BD28F4E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E31AD-C6EE-4AC2-A4C0-60FF779384CF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5A22F3-D173-E9E1-3CB6-15BEEE9061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7890C6-EFBC-38A7-BB42-EF25487FDC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DD0EAA-4203-4D61-980E-5C24F93AB6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73404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FB8049-84D5-1709-8BDB-E6FAF19E69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7A23A9-4348-80FF-C63C-DCB8B93963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0E1C5FC-F893-DFE9-4256-A00ED7435D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0FE6B8A-E083-0F14-6FE4-08BFB05598B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F294801-FD3C-1176-86F2-D3E889E0BC7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8E0B16E-EE2D-DF84-432A-ADBF7E459A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E31AD-C6EE-4AC2-A4C0-60FF779384CF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7F5B971-794C-7432-EE27-6EE1DACFCF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4F55CC6-CD92-66AB-276A-DF955E7C85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DD0EAA-4203-4D61-980E-5C24F93AB6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3650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5DE76E-F7B3-8331-6CEB-4EEF03FA90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F7F681E-8C97-144E-BD35-282A5C786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E31AD-C6EE-4AC2-A4C0-60FF779384CF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B179928-5288-7761-449B-27CAF78E75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4175BBE-60C3-00B0-01D3-F0A3973473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DD0EAA-4203-4D61-980E-5C24F93AB6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88587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EE05F52-A22D-DEA5-1077-89DE53F1DB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E31AD-C6EE-4AC2-A4C0-60FF779384CF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229A61B-3C1F-4452-0EF6-03DEDB6943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F521C4-9411-4F83-301B-8C264D3C79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DD0EAA-4203-4D61-980E-5C24F93AB6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01234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6CC954-37D6-02F8-219D-4337E0A9C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536A12-A77B-706E-7B6A-B873ABEE49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7C8378-E3DF-68D4-89BD-EB567DCAB0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F64C8F-70D0-7888-A972-4D12843E78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E31AD-C6EE-4AC2-A4C0-60FF779384CF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CB0358-B082-DA40-5963-85F19CD769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D34473-2D90-881A-63AE-8ED096E895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DD0EAA-4203-4D61-980E-5C24F93AB6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281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66BBC6-76D4-7841-2D58-03862B25A1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8F57E9B-ACAF-36AD-23CF-B2DEBB2F11B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4B8E60-925F-DE32-E384-DA37007751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66294C-F695-385D-D7E9-F317C16ECA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E31AD-C6EE-4AC2-A4C0-60FF779384CF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1B2D7B8-B2A8-7A57-EA9B-1E83365C9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7C7CB1-B04C-8C22-9A1E-7391B3F36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DD0EAA-4203-4D61-980E-5C24F93AB6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34803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55C574-2443-AB6B-520B-CFE6132A13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26BCA36-2A61-51DC-3F69-CC0901ACB1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99951E-02CC-BF6B-DC9F-9B7FC685EC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E31AD-C6EE-4AC2-A4C0-60FF779384CF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AF92BF-3549-95DC-1043-EC2A8024BD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0701FB-95BE-B99D-8DAB-D85A493A53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DD0EAA-4203-4D61-980E-5C24F93AB6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90019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64089B-D3A8-69D1-4192-6D26F34A508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2F2806-92F1-BD05-98E4-3CEA25ECE4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2F23F3-D05D-E403-F4EA-7527ECD62A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E31AD-C6EE-4AC2-A4C0-60FF779384CF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278677-17A5-B959-4401-067C5F3E8B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AB2738-05D2-A02E-3C71-ABF2D1DEF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DD0EAA-4203-4D61-980E-5C24F93AB6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98248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842DDB8-2446-407D-7123-FC0BF85668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855E6D-6737-C885-655A-31A66C2E06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E101D9-1994-5D5B-651B-A2EDC39BCB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CE31AD-C6EE-4AC2-A4C0-60FF779384CF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1A7BF5-6F19-0D38-BA37-44326A51BD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7666BF-C8E7-0DE6-2C99-4EAE282228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DD0EAA-4203-4D61-980E-5C24F93AB6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3207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BAF9C59-D0E2-6876-9B41-A7F037B823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40155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C00B044-85DE-6E30-4714-EFD04A63BE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62266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0CBE239-DD16-B2B3-5D6D-3DCEE8A0D0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4603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D2C2376-A7B0-92B8-48B8-5A10721060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96470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6ECFDA9-E414-81E9-D9DB-8FFC36ECB8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74107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509289B-9852-9F08-F5A8-ED61C0D5D4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20031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3521B95-AD2F-42A2-FCDD-CEDE107CAF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67570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3A37777-DA6B-E789-7D7B-4D037B44D7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36801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279CD68-361C-4245-E00E-7AC73B6D7A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98290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D30DD62-C0A8-525A-8FCD-C410480B7E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05307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1A3210F-E2B6-7B8B-83DE-6EC7B44E63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3181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0</Words>
  <Application>Microsoft Office PowerPoint</Application>
  <PresentationFormat>Widescreen</PresentationFormat>
  <Paragraphs>0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Arturo Diaz</dc:creator>
  <cp:lastModifiedBy>Arturo Diaz</cp:lastModifiedBy>
  <cp:revision>1</cp:revision>
  <dcterms:created xsi:type="dcterms:W3CDTF">2026-09-28T18:59:13Z</dcterms:created>
  <dcterms:modified xsi:type="dcterms:W3CDTF">2026-09-28T19:08:17Z</dcterms:modified>
</cp:coreProperties>
</file>